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C277"/>
    <a:srgbClr val="C59C51"/>
    <a:srgbClr val="E1CA7D"/>
    <a:srgbClr val="E3D3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443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003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02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888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196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874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384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158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71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959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605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04DC0-30CD-4BFE-A0EB-4610B463D741}" type="datetimeFigureOut">
              <a:rPr lang="pt-BR" smtClean="0"/>
              <a:t>28/11/2022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9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9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53257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314487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43893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811822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5737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1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Usuário</dc:creator>
  <cp:lastModifiedBy>Usuário</cp:lastModifiedBy>
  <cp:revision>15</cp:revision>
  <dcterms:created xsi:type="dcterms:W3CDTF">2022-11-20T15:50:54Z</dcterms:created>
  <dcterms:modified xsi:type="dcterms:W3CDTF">2022-11-28T15:23:38Z</dcterms:modified>
</cp:coreProperties>
</file>

<file path=docProps/thumbnail.jpeg>
</file>